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1" r:id="rId2"/>
    <p:sldId id="283" r:id="rId3"/>
    <p:sldId id="284" r:id="rId4"/>
    <p:sldId id="285" r:id="rId5"/>
    <p:sldId id="29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60" y="4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195B6-0CAC-4845-8271-99AF3C1260DA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621B0-E2FA-4CE8-90BB-5E4C3890B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76643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BBC55-82E0-43BD-A8C0-56B88378F0C4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22763-3833-4310-8A3B-44E9FEAEAA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98650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2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3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4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5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9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62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01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23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23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4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79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17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55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41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59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FA3A1-D7F6-40E9-A398-7119B1F73C61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41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126023" y="796892"/>
            <a:ext cx="3630535" cy="3590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/>
                <a:cs typeface="Univers-Bold"/>
              </a:rPr>
              <a:t>Effecten</a:t>
            </a:r>
            <a:endParaRPr lang="nl-NL" sz="4000" dirty="0">
              <a:solidFill>
                <a:srgbClr val="FF00FF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Waardepapieren die kunnen worden gekocht en verkocht.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F0E5B6C-3288-4F64-916F-7E1CDA2335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735" y="1721309"/>
            <a:ext cx="6146884" cy="409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8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376601" y="793620"/>
            <a:ext cx="3268416" cy="429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/>
                <a:cs typeface="Univers-Bold"/>
              </a:rPr>
              <a:t>Provisie</a:t>
            </a:r>
            <a:endParaRPr lang="nl-NL" sz="4000" dirty="0">
              <a:solidFill>
                <a:srgbClr val="FF00FF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Bemiddelings-kosten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 bij het kopen of verkopen van aandelen.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51E4819-178C-4F75-A76F-648D1D9A47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806" y="1551211"/>
            <a:ext cx="7887949" cy="404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1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257300" y="1385859"/>
            <a:ext cx="9699171" cy="429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/>
                <a:cs typeface="Univers-Bold"/>
              </a:rPr>
              <a:t>Limietorder</a:t>
            </a:r>
            <a:endParaRPr lang="nl-NL" sz="4000" dirty="0">
              <a:solidFill>
                <a:srgbClr val="FF00FF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De belegger geeft een maximale koopprijs of een minimale verkoopprijs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op voor een aandelentransactie.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i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Prijs belangrijker dan tijd.</a:t>
            </a:r>
            <a:endParaRPr lang="nl-NL" sz="4000" i="1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492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235529" y="1491369"/>
            <a:ext cx="9704614" cy="429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/>
                <a:cs typeface="Univers-Bold"/>
              </a:rPr>
              <a:t>Market order</a:t>
            </a:r>
            <a:endParaRPr lang="nl-NL" sz="4000" dirty="0">
              <a:solidFill>
                <a:srgbClr val="FF00FF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De belegger geeft opdracht tot een zo snel mogelijke aankoop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of verkoop van aandelen zonder limiet.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i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Tijd belangrijker dan prijs.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7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956994" y="940266"/>
            <a:ext cx="4529406" cy="3590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/>
                <a:cs typeface="Univers-Bold"/>
              </a:rPr>
              <a:t>Index</a:t>
            </a:r>
            <a:endParaRPr lang="nl-NL" sz="4000" dirty="0">
              <a:solidFill>
                <a:srgbClr val="FF00FF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De gezamenlijke prestatie van een verzameling aandelenfondsen.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BF11338-0B10-4DBF-A6DD-30A0A90346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927" y="1222536"/>
            <a:ext cx="6443304" cy="483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3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78</Words>
  <Application>Microsoft Office PowerPoint</Application>
  <PresentationFormat>Breedbeeld</PresentationFormat>
  <Paragraphs>19</Paragraphs>
  <Slides>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Arial</vt:lpstr>
      <vt:lpstr>Calibri</vt:lpstr>
      <vt:lpstr>Times New Roman</vt:lpstr>
      <vt:lpstr>Univers</vt:lpstr>
      <vt:lpstr>Univers-Bold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Van Vlimmeren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Sarina van Vlimmeren</dc:creator>
  <cp:lastModifiedBy>Sarina van Vlimmeren</cp:lastModifiedBy>
  <cp:revision>42</cp:revision>
  <dcterms:created xsi:type="dcterms:W3CDTF">2014-08-25T22:47:39Z</dcterms:created>
  <dcterms:modified xsi:type="dcterms:W3CDTF">2018-10-19T00:26:33Z</dcterms:modified>
</cp:coreProperties>
</file>